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Montserrat SemiBold" panose="020B0604020202020204" charset="-52"/>
      <p:regular r:id="rId11"/>
      <p:bold r:id="rId12"/>
      <p:italic r:id="rId13"/>
      <p:boldItalic r:id="rId14"/>
    </p:embeddedFont>
    <p:embeddedFont>
      <p:font typeface="Montserrat" panose="020B0604020202020204" charset="-52"/>
      <p:regular r:id="rId15"/>
      <p:bold r:id="rId16"/>
      <p:italic r:id="rId17"/>
      <p:boldItalic r:id="rId18"/>
    </p:embeddedFont>
    <p:embeddedFont>
      <p:font typeface="Montserrat Medium" panose="020B0604020202020204" charset="-52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86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3" d="100"/>
          <a:sy n="133" d="100"/>
        </p:scale>
        <p:origin x="66" y="93"/>
      </p:cViewPr>
      <p:guideLst>
        <p:guide orient="horz" pos="158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07b56565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07b56565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07b56565cb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07b56565cb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07b56565cb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07b56565cb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07b56565cb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07b56565cb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07b56565cb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07b56565cb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07b56565cb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07b56565cb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07b56565cb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07b56565cb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rgbClr val="191A1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Montserrat"/>
                <a:ea typeface="Montserrat"/>
                <a:cs typeface="Montserrat"/>
                <a:sym typeface="Montserrat"/>
              </a:rPr>
              <a:t>Использование ИИ в продукте | МТС Линк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Команда NoIT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6475"/>
            <a:ext cx="1947026" cy="1947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9050" y="3528375"/>
            <a:ext cx="1283251" cy="128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Montserrat"/>
                <a:ea typeface="Montserrat"/>
                <a:cs typeface="Montserrat"/>
                <a:sym typeface="Montserrat"/>
              </a:rPr>
              <a:t>Постановка задачи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При проведении опросов важно не только собрать ответы, но и качественно проанализировать их, чтобы понять реальные мотивы и предпочтения людей</a:t>
            </a:r>
            <a:endParaRPr sz="2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21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Разработать систему на </a:t>
            </a:r>
            <a:r>
              <a:rPr lang="ru" sz="2100" b="1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основе ИИ</a:t>
            </a:r>
            <a:r>
              <a:rPr lang="ru" sz="21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которая анализирует список пользовательских ответов возвращает понятное и интерпретируемое </a:t>
            </a:r>
            <a:r>
              <a:rPr lang="ru" sz="2100" b="1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облако слов</a:t>
            </a:r>
            <a:endParaRPr sz="2100" b="1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538" y="261913"/>
            <a:ext cx="938926" cy="938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Montserrat"/>
                <a:ea typeface="Montserrat"/>
                <a:cs typeface="Montserrat"/>
                <a:sym typeface="Montserrat"/>
              </a:rPr>
              <a:t>PipeLine решения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818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Загрузка файла</a:t>
            </a:r>
            <a:endParaRPr sz="2818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818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Выбор нужных функций фильтрации</a:t>
            </a:r>
            <a:endParaRPr sz="2818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818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Разделение на английский и русский языки</a:t>
            </a:r>
            <a:endParaRPr sz="2818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818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Исправление орфографических ошибок</a:t>
            </a:r>
            <a:endParaRPr sz="2818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818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Лемматизация</a:t>
            </a:r>
            <a:endParaRPr sz="2818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818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Стоп - слова</a:t>
            </a:r>
            <a:endParaRPr sz="2818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818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Вычисление эмбеддингов</a:t>
            </a:r>
            <a:endParaRPr sz="2818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818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Кластеризация</a:t>
            </a:r>
            <a:endParaRPr sz="2818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818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Объединение слов в кластере</a:t>
            </a:r>
            <a:endParaRPr sz="2818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2818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Построение вордклауда</a:t>
            </a:r>
            <a:endParaRPr sz="2818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2480675" y="1091000"/>
            <a:ext cx="8625000" cy="761700"/>
          </a:xfrm>
          <a:prstGeom prst="bracePair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-1710750" y="1852700"/>
            <a:ext cx="8625000" cy="1549200"/>
          </a:xfrm>
          <a:prstGeom prst="bracePair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2480675" y="3305425"/>
            <a:ext cx="8625000" cy="1111800"/>
          </a:xfrm>
          <a:prstGeom prst="bracePair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235525" y="1148863"/>
            <a:ext cx="2127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B7B7B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Обработка запроса пользователя</a:t>
            </a:r>
            <a:endParaRPr>
              <a:solidFill>
                <a:srgbClr val="B7B7B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6961225" y="2340938"/>
            <a:ext cx="2127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B7B7B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Предобработка текста</a:t>
            </a:r>
            <a:endParaRPr>
              <a:solidFill>
                <a:srgbClr val="B7B7B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235525" y="3574963"/>
            <a:ext cx="2127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B7B7B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ИИ для выделения кластеров</a:t>
            </a:r>
            <a:endParaRPr>
              <a:solidFill>
                <a:srgbClr val="B7B7B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6914250" y="4375338"/>
            <a:ext cx="2127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B7B7B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Получаем ответ</a:t>
            </a:r>
            <a:endParaRPr>
              <a:solidFill>
                <a:srgbClr val="B7B7B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Montserrat"/>
                <a:ea typeface="Montserrat"/>
                <a:cs typeface="Montserrat"/>
                <a:sym typeface="Montserrat"/>
              </a:rPr>
              <a:t>Фичи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311700" y="1122600"/>
            <a:ext cx="7600500" cy="36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Кастомные блэклисты слов</a:t>
            </a:r>
            <a:endParaRPr sz="2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Опция включения или отключения автоматической проверки орфографии и перевода текста</a:t>
            </a:r>
            <a:endParaRPr sz="2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Поддержка двух языков (RU &amp; EN)</a:t>
            </a:r>
            <a:endParaRPr sz="2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Размер слова - вес кластера</a:t>
            </a:r>
            <a:endParaRPr sz="2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Цвет слова - соотносимость с ценностями компании</a:t>
            </a:r>
            <a:endParaRPr sz="2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Визуализация данных</a:t>
            </a:r>
            <a:endParaRPr sz="2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Кастомная маска для WordCloud</a:t>
            </a:r>
            <a:endParaRPr sz="21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0825" y="1278475"/>
            <a:ext cx="1397175" cy="139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288550" y="3102875"/>
            <a:ext cx="1907100" cy="18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Montserrat Medium"/>
                <a:ea typeface="Montserrat Medium"/>
                <a:cs typeface="Montserrat Medium"/>
                <a:sym typeface="Montserrat Medium"/>
              </a:rPr>
              <a:t>Pymorphy3 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latin typeface="Montserrat Medium"/>
                <a:ea typeface="Montserrat Medium"/>
                <a:cs typeface="Montserrat Medium"/>
                <a:sym typeface="Montserrat Medium"/>
              </a:rPr>
              <a:t>Spacy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latin typeface="Montserrat Medium"/>
                <a:ea typeface="Montserrat Medium"/>
                <a:cs typeface="Montserrat Medium"/>
                <a:sym typeface="Montserrat Medium"/>
              </a:rPr>
              <a:t>Pyaspeller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latin typeface="Montserrat Medium"/>
                <a:ea typeface="Montserrat Medium"/>
                <a:cs typeface="Montserrat Medium"/>
                <a:sym typeface="Montserrat Medium"/>
              </a:rPr>
              <a:t>Googletrans 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75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0831" y="2518336"/>
            <a:ext cx="476650" cy="476632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4572000" y="1093925"/>
            <a:ext cx="13749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Frontend</a:t>
            </a:r>
            <a:endParaRPr sz="1800">
              <a:solidFill>
                <a:schemeClr val="lt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288550" y="1093925"/>
            <a:ext cx="13749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Backend</a:t>
            </a:r>
            <a:endParaRPr sz="1800">
              <a:solidFill>
                <a:schemeClr val="lt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288550" y="2518325"/>
            <a:ext cx="17334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Data clean</a:t>
            </a:r>
            <a:endParaRPr sz="1800">
              <a:solidFill>
                <a:schemeClr val="lt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4572000" y="2531142"/>
            <a:ext cx="17334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ML &amp; AI</a:t>
            </a:r>
            <a:endParaRPr sz="1800">
              <a:solidFill>
                <a:schemeClr val="lt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288550" y="1678475"/>
            <a:ext cx="198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400">
                <a:latin typeface="Montserrat Medium"/>
                <a:ea typeface="Montserrat Medium"/>
                <a:cs typeface="Montserrat Medium"/>
                <a:sym typeface="Montserrat Medium"/>
              </a:rPr>
              <a:t>Python (Flask)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5837" y="1014294"/>
            <a:ext cx="476626" cy="4766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>
            <a:spLocks noGrp="1"/>
          </p:cNvSpPr>
          <p:nvPr>
            <p:ph type="body" idx="1"/>
          </p:nvPr>
        </p:nvSpPr>
        <p:spPr>
          <a:xfrm>
            <a:off x="4572000" y="1684883"/>
            <a:ext cx="198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400">
                <a:latin typeface="Montserrat Medium"/>
                <a:ea typeface="Montserrat Medium"/>
                <a:cs typeface="Montserrat Medium"/>
                <a:sym typeface="Montserrat Medium"/>
              </a:rPr>
              <a:t>JavaScript (Flask)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0844" y="1014294"/>
            <a:ext cx="476626" cy="47662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>
            <a:spLocks noGrp="1"/>
          </p:cNvSpPr>
          <p:nvPr>
            <p:ph type="body" idx="1"/>
          </p:nvPr>
        </p:nvSpPr>
        <p:spPr>
          <a:xfrm>
            <a:off x="4572000" y="3122100"/>
            <a:ext cx="4167900" cy="17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Montserrat Medium"/>
                <a:ea typeface="Montserrat Medium"/>
                <a:cs typeface="Montserrat Medium"/>
                <a:sym typeface="Montserrat Medium"/>
              </a:rPr>
              <a:t>Sentence Transformer - создание эмбеддов слов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latin typeface="Montserrat Medium"/>
                <a:ea typeface="Montserrat Medium"/>
                <a:cs typeface="Montserrat Medium"/>
                <a:sym typeface="Montserrat Medium"/>
              </a:rPr>
              <a:t>UMAP - редукция пространства эмбеддов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latin typeface="Montserrat Medium"/>
                <a:ea typeface="Montserrat Medium"/>
                <a:cs typeface="Montserrat Medium"/>
                <a:sym typeface="Montserrat Medium"/>
              </a:rPr>
              <a:t>HDBSCAN - кластеризация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400">
                <a:latin typeface="Montserrat Medium"/>
                <a:ea typeface="Montserrat Medium"/>
                <a:cs typeface="Montserrat Medium"/>
                <a:sym typeface="Montserrat Medium"/>
              </a:rPr>
              <a:t>GigaChat - LLM 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55025" y="2380713"/>
            <a:ext cx="618252" cy="618252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Montserrat"/>
                <a:ea typeface="Montserrat"/>
                <a:cs typeface="Montserrat"/>
                <a:sym typeface="Montserrat"/>
              </a:rPr>
              <a:t>Стек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Montserrat"/>
                <a:ea typeface="Montserrat"/>
                <a:cs typeface="Montserrat"/>
                <a:sym typeface="Montserrat"/>
              </a:rPr>
              <a:t>ScreenCast работы</a:t>
            </a:r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2024-10-02 23-48-4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8901" y="963376"/>
            <a:ext cx="6886198" cy="38734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311700" y="134600"/>
            <a:ext cx="8520600" cy="8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Montserrat"/>
                <a:ea typeface="Montserrat"/>
                <a:cs typeface="Montserrat"/>
                <a:sym typeface="Montserrat"/>
              </a:rPr>
              <a:t>Команда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1"/>
          </p:nvPr>
        </p:nvSpPr>
        <p:spPr>
          <a:xfrm>
            <a:off x="768150" y="2321100"/>
            <a:ext cx="2912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Сидоров Алексей</a:t>
            </a:r>
            <a:endParaRPr sz="21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5461500" y="2314500"/>
            <a:ext cx="3125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Терещенко Артемий</a:t>
            </a:r>
            <a:endParaRPr sz="2100">
              <a:solidFill>
                <a:schemeClr val="lt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311700" y="4635600"/>
            <a:ext cx="3825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Гавриленко Андрей</a:t>
            </a:r>
            <a:endParaRPr sz="2100">
              <a:solidFill>
                <a:schemeClr val="lt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5524350" y="4635600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Карпова Юлия</a:t>
            </a:r>
            <a:endParaRPr sz="2100">
              <a:solidFill>
                <a:schemeClr val="lt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3862" y="873535"/>
            <a:ext cx="1440975" cy="144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4888" y="3053675"/>
            <a:ext cx="1618629" cy="158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7453" y="910399"/>
            <a:ext cx="1533499" cy="1506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03863" y="3108389"/>
            <a:ext cx="1440975" cy="1472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05250" y="1805000"/>
            <a:ext cx="1533500" cy="15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420" b="1">
                <a:latin typeface="Montserrat"/>
                <a:ea typeface="Montserrat"/>
                <a:cs typeface="Montserrat"/>
                <a:sym typeface="Montserrat"/>
              </a:rPr>
              <a:t>Подробнее ознакомиться с решением можно тут</a:t>
            </a:r>
            <a:endParaRPr sz="242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249925" y="4438850"/>
            <a:ext cx="53352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666666"/>
                </a:solidFill>
              </a:rPr>
              <a:t>https://github.com/GentleHUG/word_cloud_service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038" y="1915388"/>
            <a:ext cx="2005425" cy="200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5775" y="1311951"/>
            <a:ext cx="2973376" cy="297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188</Words>
  <Application>Microsoft Office PowerPoint</Application>
  <PresentationFormat>Экран (16:9)</PresentationFormat>
  <Paragraphs>51</Paragraphs>
  <Slides>8</Slides>
  <Notes>8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Montserrat SemiBold</vt:lpstr>
      <vt:lpstr>Montserrat</vt:lpstr>
      <vt:lpstr>Montserrat Medium</vt:lpstr>
      <vt:lpstr>Simple Dark</vt:lpstr>
      <vt:lpstr>Использование ИИ в продукте | МТС Линк</vt:lpstr>
      <vt:lpstr>Постановка задачи</vt:lpstr>
      <vt:lpstr>PipeLine решения</vt:lpstr>
      <vt:lpstr>Фичи</vt:lpstr>
      <vt:lpstr>Стек</vt:lpstr>
      <vt:lpstr>ScreenCast работы</vt:lpstr>
      <vt:lpstr>Команда</vt:lpstr>
      <vt:lpstr>Подробнее ознакомиться с решением можно тут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Использование ИИ в продукте | МТС Линк</dc:title>
  <dc:creator>Карпова Юлия</dc:creator>
  <cp:lastModifiedBy>Карпова Юлия</cp:lastModifiedBy>
  <cp:revision>1</cp:revision>
  <dcterms:modified xsi:type="dcterms:W3CDTF">2024-10-02T20:54:51Z</dcterms:modified>
</cp:coreProperties>
</file>